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88" r:id="rId3"/>
    <p:sldId id="289" r:id="rId4"/>
    <p:sldId id="291" r:id="rId5"/>
    <p:sldId id="305" r:id="rId6"/>
    <p:sldId id="306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</p:sldIdLst>
  <p:sldSz cx="9144000" cy="5143500" type="screen16x9"/>
  <p:notesSz cx="6858000" cy="9144000"/>
  <p:embeddedFontLst>
    <p:embeddedFont>
      <p:font typeface="Dosis ExtraLight" pitchFamily="2" charset="77"/>
      <p:regular r:id="rId22"/>
      <p:bold r:id="rId23"/>
    </p:embeddedFont>
    <p:embeddedFont>
      <p:font typeface="Titillium Web Light" pitchFamily="2" charset="77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A28EFD-C747-4B63-B342-DE6663AAD031}">
  <a:tblStyle styleId="{F5A28EFD-C747-4B63-B342-DE6663AAD0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 snapToObjects="1">
      <p:cViewPr varScale="1">
        <p:scale>
          <a:sx n="160" d="100"/>
          <a:sy n="16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02" name="Google Shape;2402;p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403" name="Google Shape;2403;p8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4" name="Google Shape;2404;p8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1" name="Google Shape;2461;p8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2" name="Google Shape;2462;p8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4" name="Google Shape;2524;p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5" name="Google Shape;2525;p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6" name="Google Shape;2626;p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7" name="Google Shape;2627;p8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569976" y="257513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Base De Dados 2020/2021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C796113-50D5-C441-893B-BD992CBF2312}"/>
              </a:ext>
            </a:extLst>
          </p:cNvPr>
          <p:cNvSpPr txBox="1"/>
          <p:nvPr/>
        </p:nvSpPr>
        <p:spPr>
          <a:xfrm>
            <a:off x="569976" y="3726188"/>
            <a:ext cx="46330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>
                <a:solidFill>
                  <a:schemeClr val="bg1"/>
                </a:solidFill>
                <a:latin typeface="Dosis ExtraLight"/>
                <a:sym typeface="Dosis ExtraLight"/>
              </a:rPr>
              <a:t>Farmácia NTBH</a:t>
            </a:r>
            <a:endParaRPr lang="pt-PT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10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3309DAD7-08C1-3B43-8E24-EACC5AA8C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886" y="1010484"/>
            <a:ext cx="3373603" cy="410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70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11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E08EC7E1-A7CE-A244-8D8F-3103CBC3E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777" y="1209454"/>
            <a:ext cx="4071355" cy="375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58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12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1C576AAC-B375-EC46-AAA4-048C04B8D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482" y="1040183"/>
            <a:ext cx="4775061" cy="406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181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13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1249378"/>
            <a:ext cx="646441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Dados de um Cliente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as Faturas de um Cliente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Verificar Disponibilidade de um Produto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Procurar um Cliente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3861970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0"/>
            <a:ext cx="6761100" cy="857400"/>
          </a:xfrm>
        </p:spPr>
        <p:txBody>
          <a:bodyPr/>
          <a:lstStyle/>
          <a:p>
            <a:r>
              <a:rPr lang="pt-PT" b="1" dirty="0"/>
              <a:t>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14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742295"/>
            <a:ext cx="646441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os Diversos Produtos Farmacêuticos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Vencimento de um Funcionário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Quantas Vendas Foram Feitas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Total Faturado pela Farmácia Num Certo Período de Tempo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968533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15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1249378"/>
            <a:ext cx="64644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que Funcionário Faturou Mais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os ‘N’ Produtos Farmacêuticos Mais Vendidos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Cliente que Mais Compras Efetuou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4062203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 err="1"/>
              <a:t>Views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16</a:t>
            </a:fld>
            <a:endParaRPr lang="pt-PT"/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08A1C19C-1720-8A49-9E45-7A2D9033E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651" y="887099"/>
            <a:ext cx="5378680" cy="419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102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 err="1"/>
              <a:t>Views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17</a:t>
            </a:fld>
            <a:endParaRPr lang="pt-PT"/>
          </a:p>
        </p:txBody>
      </p:sp>
      <p:pic>
        <p:nvPicPr>
          <p:cNvPr id="6" name="Imagem 5" descr="Uma imagem com mesa&#10;&#10;Descrição gerada automaticamente">
            <a:extLst>
              <a:ext uri="{FF2B5EF4-FFF2-40B4-BE49-F238E27FC236}">
                <a16:creationId xmlns:a16="http://schemas.microsoft.com/office/drawing/2014/main" id="{103EA0FC-97D7-5743-9884-0E5D31CA0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754" y="697657"/>
            <a:ext cx="5319251" cy="444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19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 err="1"/>
              <a:t>Triggers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18</a:t>
            </a:fld>
            <a:endParaRPr lang="pt-PT"/>
          </a:p>
        </p:txBody>
      </p:sp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82140CFA-5C07-2549-9AA9-00F766B2F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" y="1469680"/>
            <a:ext cx="7036904" cy="267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15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9B386-44DD-B94D-BDEC-D79DF2D5BC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5023" y="386325"/>
            <a:ext cx="5396700" cy="1159800"/>
          </a:xfrm>
        </p:spPr>
        <p:txBody>
          <a:bodyPr/>
          <a:lstStyle/>
          <a:p>
            <a:r>
              <a:rPr lang="pt-PT" dirty="0"/>
              <a:t>Conclusão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4C83AD8-0BDA-7E4D-9FA7-C4AD3F67E8D5}"/>
              </a:ext>
            </a:extLst>
          </p:cNvPr>
          <p:cNvSpPr txBox="1"/>
          <p:nvPr/>
        </p:nvSpPr>
        <p:spPr>
          <a:xfrm>
            <a:off x="600739" y="1556087"/>
            <a:ext cx="53909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>
                <a:solidFill>
                  <a:schemeClr val="bg1"/>
                </a:solidFill>
                <a:latin typeface="Dosis ExtraLight"/>
                <a:sym typeface="Dosis ExtraLight"/>
              </a:rPr>
              <a:t>Trabalho realizado por:</a:t>
            </a:r>
          </a:p>
          <a:p>
            <a:endParaRPr lang="pt-PT" sz="3600" dirty="0">
              <a:solidFill>
                <a:schemeClr val="bg1"/>
              </a:solidFill>
              <a:latin typeface="Dosis ExtraLight"/>
              <a:sym typeface="Dosis ExtraLight"/>
            </a:endParaRPr>
          </a:p>
          <a:p>
            <a:r>
              <a:rPr lang="pt-PT" sz="3600" dirty="0">
                <a:solidFill>
                  <a:schemeClr val="bg1"/>
                </a:solidFill>
                <a:latin typeface="Dosis ExtraLight"/>
                <a:sym typeface="Dosis ExtraLight"/>
              </a:rPr>
              <a:t>Bruno Dias	A89583</a:t>
            </a:r>
          </a:p>
          <a:p>
            <a:r>
              <a:rPr lang="pt-PT" sz="3600" dirty="0">
                <a:solidFill>
                  <a:schemeClr val="bg1"/>
                </a:solidFill>
                <a:latin typeface="Dosis ExtraLight"/>
                <a:sym typeface="Dosis ExtraLight"/>
              </a:rPr>
              <a:t>Guilherme Pereira	A89479</a:t>
            </a:r>
          </a:p>
          <a:p>
            <a:r>
              <a:rPr lang="pt-PT" sz="3600" dirty="0">
                <a:solidFill>
                  <a:schemeClr val="bg1"/>
                </a:solidFill>
                <a:latin typeface="Dosis ExtraLight"/>
                <a:sym typeface="Dosis ExtraLight"/>
              </a:rPr>
              <a:t>Luís Sousa		A89597</a:t>
            </a:r>
          </a:p>
          <a:p>
            <a:r>
              <a:rPr lang="pt-PT" sz="3600" dirty="0">
                <a:solidFill>
                  <a:schemeClr val="bg1"/>
                </a:solidFill>
                <a:latin typeface="Dosis ExtraLight"/>
                <a:sym typeface="Dosis ExtraLight"/>
              </a:rPr>
              <a:t>Pedro Barbosa		A89529</a:t>
            </a:r>
          </a:p>
        </p:txBody>
      </p:sp>
    </p:spTree>
    <p:extLst>
      <p:ext uri="{BB962C8B-B14F-4D97-AF65-F5344CB8AC3E}">
        <p14:creationId xmlns:p14="http://schemas.microsoft.com/office/powerpoint/2010/main" val="4201916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231A7862-EEA5-3140-8FE3-48B8CCF47E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</a:t>
            </a:fld>
            <a:endParaRPr lang="pt-PT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C568144C-CB70-EF44-A863-37B638385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44" y="273031"/>
            <a:ext cx="6761100" cy="857400"/>
          </a:xfrm>
        </p:spPr>
        <p:txBody>
          <a:bodyPr/>
          <a:lstStyle/>
          <a:p>
            <a:r>
              <a:rPr lang="pt-PT" b="1" dirty="0"/>
              <a:t>Contextualização</a:t>
            </a:r>
          </a:p>
        </p:txBody>
      </p:sp>
      <p:pic>
        <p:nvPicPr>
          <p:cNvPr id="1026" name="Picture 2" descr="What is a database? - Computer Business Review">
            <a:extLst>
              <a:ext uri="{FF2B5EF4-FFF2-40B4-BE49-F238E27FC236}">
                <a16:creationId xmlns:a16="http://schemas.microsoft.com/office/drawing/2014/main" id="{59CD5B4E-3E2B-4445-9FE0-32B5721F3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648" y="1514854"/>
            <a:ext cx="4516091" cy="2820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128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E971B-D276-D641-9831-3BDD7CB29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959" y="178461"/>
            <a:ext cx="6761100" cy="857400"/>
          </a:xfrm>
        </p:spPr>
        <p:txBody>
          <a:bodyPr/>
          <a:lstStyle/>
          <a:p>
            <a:r>
              <a:rPr lang="pt-PT" b="1" dirty="0"/>
              <a:t>Levantamento e Análise de Requisitos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4D63EFD3-62F1-1F4E-91A8-793D5C54AF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3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84DBD68-30DF-3B4B-8DC8-F765B1774A0D}"/>
              </a:ext>
            </a:extLst>
          </p:cNvPr>
          <p:cNvSpPr txBox="1"/>
          <p:nvPr/>
        </p:nvSpPr>
        <p:spPr>
          <a:xfrm>
            <a:off x="842959" y="1242326"/>
            <a:ext cx="645645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Cliente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pt-PT" sz="3600" dirty="0">
              <a:solidFill>
                <a:schemeClr val="accent2">
                  <a:lumMod val="75000"/>
                </a:schemeClr>
              </a:solidFill>
              <a:latin typeface="Dosis ExtraLight"/>
              <a:sym typeface="Dosis ExtraLight"/>
            </a:endParaRPr>
          </a:p>
          <a:p>
            <a:pPr marL="742950" indent="-74295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Fatura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pt-PT" sz="3600" dirty="0">
              <a:solidFill>
                <a:schemeClr val="accent2">
                  <a:lumMod val="75000"/>
                </a:schemeClr>
              </a:solidFill>
              <a:latin typeface="Dosis ExtraLight"/>
              <a:sym typeface="Dosis ExtraLight"/>
            </a:endParaRPr>
          </a:p>
          <a:p>
            <a:pPr marL="742950" indent="-74295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Produto Farmacêutico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pt-PT" sz="3600" dirty="0">
              <a:solidFill>
                <a:schemeClr val="accent2">
                  <a:lumMod val="75000"/>
                </a:schemeClr>
              </a:solidFill>
              <a:latin typeface="Dosis ExtraLight"/>
              <a:sym typeface="Dosis ExtraLight"/>
            </a:endParaRPr>
          </a:p>
          <a:p>
            <a:pPr marL="742950" indent="-74295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Funcionário</a:t>
            </a:r>
            <a:endParaRPr lang="pt-PT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857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0" y="0"/>
            <a:ext cx="6761100" cy="857400"/>
          </a:xfrm>
        </p:spPr>
        <p:txBody>
          <a:bodyPr/>
          <a:lstStyle/>
          <a:p>
            <a:r>
              <a:rPr lang="pt-PT" b="1" dirty="0"/>
              <a:t>Modelo Concetual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4</a:t>
            </a:fld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E07ED5A-BEBA-544F-8174-0A4C12D87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010" y="801221"/>
            <a:ext cx="5886607" cy="43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28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02BE2-E5B7-894C-ACDC-E7A33C2F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4102"/>
            <a:ext cx="6761100" cy="857400"/>
          </a:xfrm>
        </p:spPr>
        <p:txBody>
          <a:bodyPr/>
          <a:lstStyle/>
          <a:p>
            <a:r>
              <a:rPr lang="pt-PT" b="1" dirty="0"/>
              <a:t>Identificação das Entidades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E95057E9-A7DB-104A-825B-56ED2C819F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5</a:t>
            </a:fld>
            <a:endParaRPr lang="pt-PT"/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16849912-7483-F845-BFB3-056D006DF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1766125"/>
            <a:ext cx="7092563" cy="275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50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02BE2-E5B7-894C-ACDC-E7A33C2F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675764"/>
            <a:ext cx="6761100" cy="857400"/>
          </a:xfrm>
        </p:spPr>
        <p:txBody>
          <a:bodyPr/>
          <a:lstStyle/>
          <a:p>
            <a:r>
              <a:rPr lang="en-US" b="1" dirty="0" err="1"/>
              <a:t>Associações</a:t>
            </a:r>
            <a:r>
              <a:rPr lang="en-US" b="1" dirty="0"/>
              <a:t> dos </a:t>
            </a:r>
            <a:r>
              <a:rPr lang="en-US" b="1" dirty="0" err="1"/>
              <a:t>Atributos</a:t>
            </a:r>
            <a:r>
              <a:rPr lang="en-US" b="1" dirty="0"/>
              <a:t> com as </a:t>
            </a:r>
            <a:r>
              <a:rPr lang="en-US" b="1" dirty="0" err="1"/>
              <a:t>Entidades</a:t>
            </a:r>
            <a:r>
              <a:rPr lang="en-US" b="1" dirty="0"/>
              <a:t> e </a:t>
            </a:r>
            <a:r>
              <a:rPr lang="en-US" b="1" dirty="0" err="1"/>
              <a:t>os</a:t>
            </a:r>
            <a:r>
              <a:rPr lang="en-US" b="1" dirty="0"/>
              <a:t> </a:t>
            </a:r>
            <a:r>
              <a:rPr lang="en-US" b="1" dirty="0" err="1"/>
              <a:t>Relacionamentos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E95057E9-A7DB-104A-825B-56ED2C819F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6</a:t>
            </a:fld>
            <a:endParaRPr lang="pt-PT"/>
          </a:p>
        </p:txBody>
      </p:sp>
      <p:pic>
        <p:nvPicPr>
          <p:cNvPr id="6" name="Imagem 5" descr="Uma imagem com mesa&#10;&#10;Descrição gerada automaticamente">
            <a:extLst>
              <a:ext uri="{FF2B5EF4-FFF2-40B4-BE49-F238E27FC236}">
                <a16:creationId xmlns:a16="http://schemas.microsoft.com/office/drawing/2014/main" id="{83E3B2AB-2359-4442-8498-04EB01632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82" y="2179292"/>
            <a:ext cx="7123597" cy="158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78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B794D-A148-3746-9CE5-9C262A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98" y="0"/>
            <a:ext cx="6761100" cy="857400"/>
          </a:xfrm>
        </p:spPr>
        <p:txBody>
          <a:bodyPr/>
          <a:lstStyle/>
          <a:p>
            <a:r>
              <a:rPr lang="pt-PT" b="1" dirty="0"/>
              <a:t>Modelo Lógico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9250DC7-6FCA-6D43-ACB6-FB64826F76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7</a:t>
            </a:fld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870C303-6F83-8640-A645-39751253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126" y="857400"/>
            <a:ext cx="4715644" cy="408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28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8</a:t>
            </a:fld>
            <a:endParaRPr lang="pt-PT"/>
          </a:p>
        </p:txBody>
      </p:sp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FDE4F158-2765-9B49-9160-6651D816E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532" y="1040183"/>
            <a:ext cx="4154128" cy="379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754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9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0AC117A3-BA9D-214E-B321-3ACC01133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44" y="1086549"/>
            <a:ext cx="4038317" cy="384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563894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183</Words>
  <Application>Microsoft Macintosh PowerPoint</Application>
  <PresentationFormat>Apresentação no Ecrã (16:9)</PresentationFormat>
  <Paragraphs>69</Paragraphs>
  <Slides>19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19</vt:i4>
      </vt:variant>
    </vt:vector>
  </HeadingPairs>
  <TitlesOfParts>
    <vt:vector size="23" baseType="lpstr">
      <vt:lpstr>Arial</vt:lpstr>
      <vt:lpstr>Dosis ExtraLight</vt:lpstr>
      <vt:lpstr>Titillium Web Light</vt:lpstr>
      <vt:lpstr>Mowbray template</vt:lpstr>
      <vt:lpstr>Base De Dados 2020/2021</vt:lpstr>
      <vt:lpstr>Contextualização</vt:lpstr>
      <vt:lpstr>Levantamento e Análise de Requisitos</vt:lpstr>
      <vt:lpstr>Modelo Concetual</vt:lpstr>
      <vt:lpstr>Identificação das Entidades</vt:lpstr>
      <vt:lpstr>Associações dos Atributos com as Entidades e os Relacionamentos</vt:lpstr>
      <vt:lpstr>Modelo Lógico</vt:lpstr>
      <vt:lpstr>Modelo Físico</vt:lpstr>
      <vt:lpstr>Modelo Físico</vt:lpstr>
      <vt:lpstr>Modelo Físico</vt:lpstr>
      <vt:lpstr>Modelo Físico</vt:lpstr>
      <vt:lpstr>Modelo Físico</vt:lpstr>
      <vt:lpstr>Interrogações do Utilizador em SQL</vt:lpstr>
      <vt:lpstr>Interrogações do Utilizador em SQL</vt:lpstr>
      <vt:lpstr>Interrogações do Utilizador em SQL</vt:lpstr>
      <vt:lpstr>Views</vt:lpstr>
      <vt:lpstr>Views</vt:lpstr>
      <vt:lpstr>Triggers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 De Dados 2020/2021</dc:title>
  <cp:lastModifiedBy>Pedro Miguel de Soveral Pacheco Barbosa</cp:lastModifiedBy>
  <cp:revision>8</cp:revision>
  <dcterms:modified xsi:type="dcterms:W3CDTF">2021-01-24T23:43:48Z</dcterms:modified>
</cp:coreProperties>
</file>